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</p:sldIdLst>
  <p:notesMasterIdLst>
    <p:notesMasterId r:id="rId4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38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CAD tools are available for UML and also allow for code generation for the production of code in many of the most popular programming languages.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notes and are cool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38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2022-12-04T21:16:51Z</dcterms:created>
  <dcterms:modified xsi:type="dcterms:W3CDTF">2022-12-04T21:16:51Z</dcterms:modified>
</cp:coreProperties>
</file>